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"/>
  </p:notesMasterIdLst>
  <p:sldIdLst>
    <p:sldId id="257" r:id="rId3"/>
    <p:sldId id="269" r:id="rId4"/>
    <p:sldId id="275" r:id="rId5"/>
    <p:sldId id="265" r:id="rId6"/>
    <p:sldId id="286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7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117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112" Type="http://schemas.openxmlformats.org/officeDocument/2006/relationships/slideLayout" Target="../slideLayouts/slideLayout125.xml"/><Relationship Id="rId133" Type="http://schemas.openxmlformats.org/officeDocument/2006/relationships/slideLayout" Target="../slideLayouts/slideLayout146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102" Type="http://schemas.openxmlformats.org/officeDocument/2006/relationships/slideLayout" Target="../slideLayouts/slideLayout115.xml"/><Relationship Id="rId123" Type="http://schemas.openxmlformats.org/officeDocument/2006/relationships/slideLayout" Target="../slideLayouts/slideLayout136.xml"/><Relationship Id="rId128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8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105" Type="http://schemas.openxmlformats.org/officeDocument/2006/relationships/slideLayout" Target="../slideLayouts/slideLayout118.xml"/><Relationship Id="rId113" Type="http://schemas.openxmlformats.org/officeDocument/2006/relationships/slideLayout" Target="../slideLayouts/slideLayout126.xml"/><Relationship Id="rId118" Type="http://schemas.openxmlformats.org/officeDocument/2006/relationships/slideLayout" Target="../slideLayouts/slideLayout131.xml"/><Relationship Id="rId126" Type="http://schemas.openxmlformats.org/officeDocument/2006/relationships/slideLayout" Target="../slideLayouts/slideLayout139.xml"/><Relationship Id="rId134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121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slideLayout" Target="../slideLayouts/slideLayout116.xml"/><Relationship Id="rId108" Type="http://schemas.openxmlformats.org/officeDocument/2006/relationships/slideLayout" Target="../slideLayouts/slideLayout121.xml"/><Relationship Id="rId116" Type="http://schemas.openxmlformats.org/officeDocument/2006/relationships/slideLayout" Target="../slideLayouts/slideLayout129.xml"/><Relationship Id="rId124" Type="http://schemas.openxmlformats.org/officeDocument/2006/relationships/slideLayout" Target="../slideLayouts/slideLayout137.xml"/><Relationship Id="rId129" Type="http://schemas.openxmlformats.org/officeDocument/2006/relationships/slideLayout" Target="../slideLayouts/slideLayout142.xml"/><Relationship Id="rId13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24.xml"/><Relationship Id="rId13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slideLayout" Target="../slideLayouts/slideLayout119.xml"/><Relationship Id="rId114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2.xml"/><Relationship Id="rId12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122" Type="http://schemas.openxmlformats.org/officeDocument/2006/relationships/slideLayout" Target="../slideLayouts/slideLayout135.xml"/><Relationship Id="rId130" Type="http://schemas.openxmlformats.org/officeDocument/2006/relationships/slideLayout" Target="../slideLayouts/slideLayout143.xml"/><Relationship Id="rId13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10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Relationship Id="rId104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33.xml"/><Relationship Id="rId125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100.xml"/><Relationship Id="rId110" Type="http://schemas.openxmlformats.org/officeDocument/2006/relationships/slideLayout" Target="../slideLayouts/slideLayout123.xml"/><Relationship Id="rId115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44.xml"/><Relationship Id="rId136" Type="http://schemas.openxmlformats.org/officeDocument/2006/relationships/slideLayout" Target="../slideLayouts/slideLayout149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8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oiane.training/course/angular/" TargetMode="External"/><Relationship Id="rId3" Type="http://schemas.openxmlformats.org/officeDocument/2006/relationships/image" Target="../media/image26.svg"/><Relationship Id="rId7" Type="http://schemas.openxmlformats.org/officeDocument/2006/relationships/hyperlink" Target="https://angular.io/" TargetMode="External"/><Relationship Id="rId12" Type="http://schemas.openxmlformats.org/officeDocument/2006/relationships/hyperlink" Target="https://github.com/BootCampAvanSanAnde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li.angular.io/" TargetMode="External"/><Relationship Id="rId11" Type="http://schemas.openxmlformats.org/officeDocument/2006/relationships/hyperlink" Target="https://www.meetup.com/pt-BR/AngularJS-Sao-Paulo/" TargetMode="External"/><Relationship Id="rId5" Type="http://schemas.openxmlformats.org/officeDocument/2006/relationships/hyperlink" Target="https://github.com/johnpapa/angular-styleguide" TargetMode="External"/><Relationship Id="rId10" Type="http://schemas.openxmlformats.org/officeDocument/2006/relationships/hyperlink" Target="https://www.youtube.com/watch?v=g5KC7kRPotk" TargetMode="External"/><Relationship Id="rId4" Type="http://schemas.openxmlformats.org/officeDocument/2006/relationships/hyperlink" Target="https://angular.io/guide/styleguide" TargetMode="External"/><Relationship Id="rId9" Type="http://schemas.openxmlformats.org/officeDocument/2006/relationships/hyperlink" Target="https://www.udemy.com/curso-de-desenvolvimento-web-com-es6-typescript-e-angular-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 err="1"/>
              <a:t>apêndice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705868"/>
            <a:ext cx="10981038" cy="55399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 Guide e Best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Pratices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https://angular.io/guide/styleguide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https://github.com/johnpapa/angular-styleguide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https://cli.angular.io/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https://angular.io/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https://loiane.training/course/angular/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https://www.udemy.com/curso-de-desenvolvimento-web-com-es6-typescript-e-angular-4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Podcast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https://www.youtube.com/watch?v=g5KC7kRPotk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Meetup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https://www.meetup.com/pt-BR/AngularJS-Sao-Paulo/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https://github.com/BootCampAvanSanAnder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5623</TotalTime>
  <Words>108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134</cp:revision>
  <dcterms:created xsi:type="dcterms:W3CDTF">2018-03-08T20:56:03Z</dcterms:created>
  <dcterms:modified xsi:type="dcterms:W3CDTF">2018-04-12T23:27:32Z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